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6" r:id="rId3"/>
    <p:sldId id="258" r:id="rId4"/>
    <p:sldId id="259" r:id="rId5"/>
    <p:sldId id="260" r:id="rId6"/>
    <p:sldId id="267" r:id="rId7"/>
    <p:sldId id="261" r:id="rId8"/>
    <p:sldId id="263" r:id="rId9"/>
    <p:sldId id="268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62"/>
  </p:normalViewPr>
  <p:slideViewPr>
    <p:cSldViewPr snapToGrid="0" snapToObjects="1">
      <p:cViewPr varScale="1">
        <p:scale>
          <a:sx n="109" d="100"/>
          <a:sy n="109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3E3AAB-7702-4A48-B8E2-1BFF07CA0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19E02C3-B178-3E48-9EE1-CE74CE08D8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3B6A3F-D814-5649-94AB-84DEFB9E3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53B28C9-2729-104F-981D-6F522F571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E494B0-8CDA-A64A-AF01-37390628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019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DCC418-B8E3-3643-82FA-1994A8EB4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1F3D8D1-233E-0F42-B9AF-8CC5A777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6994C9-5D9A-8345-B3B5-34C3C0600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68E2536-75B5-3E4C-B9F8-1F22E89F6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5CE863C-D78D-AC4D-A436-B7EA5D4AE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028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A28D83-9A1D-7840-9FA2-F36AEF543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B5A7B5C-F614-FA49-A3CF-1DCA2825C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47BDE39-5407-244A-9244-0FC0EFB20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1860FA9-4227-0C42-A506-DFC600BB3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0C9B116-3CC6-B340-AB98-F2C836721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341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810B75-02F5-6646-8CF5-60A3B986C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D15A1B5-4D38-424F-8C34-10B09A21F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1FD3C8-5090-3147-B04B-68AD8A17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2D85C0-B228-5D43-ACA5-A7C43A00A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DB0314A-AB05-314A-8854-9FA6608DE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652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848BB9-149C-6646-A793-12C2E1561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592E627-C048-5B4C-A8D2-F7A3C91DC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AF736A-9C3B-DA44-A8CF-FE2A3B0C8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9BE50BF-0C47-3849-8273-DB045FC73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F7B06B-1989-C947-B4E4-663D7FECD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432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DAE805-E38D-A643-9D5E-A85B456D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143262-1244-8941-8529-9D941CFD2A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4BBA15A-9017-5C4A-B862-96F094E80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DEB5E3F-0F9D-FB44-BE58-88F55691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673C044-1969-F141-980D-BCC9B2C2B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FE57854-6EED-5A4C-B3E5-4D00B3B0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042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1CA053-FF93-CC47-97A9-D4A008A3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91D7D8D-8093-A241-AAA7-838CC9036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D52CA61-22E8-EB4F-A7A1-3763BF580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473EF80-D9BA-FC48-B170-BD8CBF2E2A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FFF9393-BDA9-2E43-912A-8B7696B39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60526D3-B3DB-F942-8807-B155649BB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C21A571-57D7-E845-AD69-882E59D1E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E9B6E2F8-080D-4C4E-B1EC-B1B766A0F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663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0322A1-C85D-5949-A795-AD0BBC92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2520358-9F02-6E4D-9BFD-24CF5321B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01CA602-7790-8249-9B6E-5CBE25093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200DF40-5B5C-D642-B9BF-68A8E1BD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859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2AC57EF-58E8-214B-9A33-90D25D97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18ADAE0-4322-FF48-9492-A5A43EE1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6BB669-D64A-4440-A9CE-9B80EEA1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9626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F3DB4C-F87C-8942-A967-570F15EA8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F6CF23-B6CE-FB41-B1E5-6FD4BCC50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ED7D759-C02F-E348-9A83-FA2955C37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1046206-771B-E844-89BA-0A9B5C5B7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A34A91C-9624-FC48-A117-746493EC3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8A5DE86-1055-3F42-A93A-2737839C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110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6C2D27C-681F-3F48-8B89-366921CC9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8C9F293-5FED-0141-AE8E-EA031808E0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BE5FDDD-BA6B-3442-A28D-DCD0ACD3B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0E6E68-A8D8-4C43-8A90-BB3C6071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049DDDF-DC4A-AC4C-B139-7DCC1C147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11AAE50-D45C-BA40-A3D5-BE2F71F50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6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07C9EFE-04F6-0047-B1CE-16E052CC0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949823F-A955-6145-8F28-9FE2B802A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276AF7-9A51-A44F-B0F4-A97F5BFF9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CBFB3-C1D9-9E4E-A25E-B41CD9D5B8B7}" type="datetimeFigureOut">
              <a:rPr lang="pl-PL" smtClean="0"/>
              <a:t>21.05.2021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13BEB66-7A4F-7946-9B35-CA0D08AAB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4BCB310-E42C-E54A-BC4B-49979EFBE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74CA0-9EE7-564C-A264-FF8B66A527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537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>
            <a:extLst>
              <a:ext uri="{FF2B5EF4-FFF2-40B4-BE49-F238E27FC236}">
                <a16:creationId xmlns:a16="http://schemas.microsoft.com/office/drawing/2014/main" id="{DE0F6406-812E-D54B-A440-1013AB4FA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910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9B864A86-AC27-F542-8032-B6AC430B6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483327BD-4922-584A-904B-DC291D632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BC0FEEFB-57E5-B246-A72D-84AEC4BF4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0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049CB192-67D5-C44F-BEFF-4591705CF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63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D4FE3003-3CAE-4642-99BA-8DDEE8D74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11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5404F655-246F-1A42-B24E-AC654588D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2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7448F907-2EA4-3044-92AB-198FADDD4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58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7D24987D-AAFF-FC42-B5C4-302BB7869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4925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4680</TotalTime>
  <Words>0</Words>
  <Application>Microsoft Macintosh PowerPoint</Application>
  <PresentationFormat>Panoramiczny</PresentationFormat>
  <Paragraphs>0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Julia Oleszak</dc:creator>
  <cp:lastModifiedBy>Julia Oleszak</cp:lastModifiedBy>
  <cp:revision>9</cp:revision>
  <dcterms:created xsi:type="dcterms:W3CDTF">2021-05-11T10:01:36Z</dcterms:created>
  <dcterms:modified xsi:type="dcterms:W3CDTF">2021-05-21T13:42:00Z</dcterms:modified>
</cp:coreProperties>
</file>